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B73A-BFF1-44DE-9DC8-1882FAE81543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C042-F70A-42DE-AD01-5D9673D984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281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B73A-BFF1-44DE-9DC8-1882FAE81543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C042-F70A-42DE-AD01-5D9673D984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421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B73A-BFF1-44DE-9DC8-1882FAE81543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C042-F70A-42DE-AD01-5D9673D984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124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B73A-BFF1-44DE-9DC8-1882FAE81543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C042-F70A-42DE-AD01-5D9673D984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823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B73A-BFF1-44DE-9DC8-1882FAE81543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C042-F70A-42DE-AD01-5D9673D984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079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B73A-BFF1-44DE-9DC8-1882FAE81543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C042-F70A-42DE-AD01-5D9673D984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3357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B73A-BFF1-44DE-9DC8-1882FAE81543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C042-F70A-42DE-AD01-5D9673D984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1393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B73A-BFF1-44DE-9DC8-1882FAE81543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C042-F70A-42DE-AD01-5D9673D984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209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B73A-BFF1-44DE-9DC8-1882FAE81543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C042-F70A-42DE-AD01-5D9673D984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997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B73A-BFF1-44DE-9DC8-1882FAE81543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C042-F70A-42DE-AD01-5D9673D984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429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B73A-BFF1-44DE-9DC8-1882FAE81543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C042-F70A-42DE-AD01-5D9673D984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192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B73A-BFF1-44DE-9DC8-1882FAE81543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C042-F70A-42DE-AD01-5D9673D984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816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B73A-BFF1-44DE-9DC8-1882FAE81543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C042-F70A-42DE-AD01-5D9673D984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7513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B73A-BFF1-44DE-9DC8-1882FAE81543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C042-F70A-42DE-AD01-5D9673D984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8214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B73A-BFF1-44DE-9DC8-1882FAE81543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C042-F70A-42DE-AD01-5D9673D984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0678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B73A-BFF1-44DE-9DC8-1882FAE81543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C042-F70A-42DE-AD01-5D9673D984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0908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3DDB73A-BFF1-44DE-9DC8-1882FAE81543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6F5C042-F70A-42DE-AD01-5D9673D984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765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3DDB73A-BFF1-44DE-9DC8-1882FAE81543}" type="datetimeFigureOut">
              <a:rPr lang="ru-RU" smtClean="0"/>
              <a:t>14.12.2018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6F5C042-F70A-42DE-AD01-5D9673D984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469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6142BA-8738-470D-B385-B50D88649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8716" y="161545"/>
            <a:ext cx="8676222" cy="3200400"/>
          </a:xfrm>
        </p:spPr>
        <p:txBody>
          <a:bodyPr/>
          <a:lstStyle/>
          <a:p>
            <a:r>
              <a:rPr lang="ru-RU" dirty="0"/>
              <a:t>Разработка 2</a:t>
            </a:r>
            <a:r>
              <a:rPr lang="en-US" dirty="0"/>
              <a:t>D</a:t>
            </a:r>
            <a:r>
              <a:rPr lang="ru-RU" dirty="0"/>
              <a:t> игры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5EA6F40-B043-456C-99B2-B7998DE7C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845319"/>
            <a:ext cx="4572000" cy="2765206"/>
          </a:xfrm>
        </p:spPr>
        <p:txBody>
          <a:bodyPr/>
          <a:lstStyle/>
          <a:p>
            <a:pPr algn="r"/>
            <a:r>
              <a:rPr lang="ru-RU" dirty="0"/>
              <a:t>Подготовила: Дарья Еремицкая</a:t>
            </a:r>
          </a:p>
          <a:p>
            <a:pPr algn="r"/>
            <a:r>
              <a:rPr lang="ru-RU" dirty="0"/>
              <a:t>2-ой курс ИУ8-32</a:t>
            </a:r>
          </a:p>
          <a:p>
            <a:pPr algn="r"/>
            <a:r>
              <a:rPr lang="ru-RU" dirty="0"/>
              <a:t>2018г</a:t>
            </a:r>
            <a:endParaRPr lang="en-US" dirty="0"/>
          </a:p>
          <a:p>
            <a:pPr algn="l"/>
            <a:r>
              <a:rPr lang="en-US" dirty="0"/>
              <a:t>    </a:t>
            </a:r>
            <a:r>
              <a:rPr lang="ru-RU" dirty="0"/>
              <a:t> Руководитель: Колесников А.В.</a:t>
            </a:r>
          </a:p>
        </p:txBody>
      </p:sp>
    </p:spTree>
    <p:extLst>
      <p:ext uri="{BB962C8B-B14F-4D97-AF65-F5344CB8AC3E}">
        <p14:creationId xmlns:p14="http://schemas.microsoft.com/office/powerpoint/2010/main" val="41009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68DF9C-0F01-4EE8-9E6E-E70F496DE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93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Программирование </a:t>
            </a:r>
            <a:r>
              <a:rPr lang="en-US" dirty="0"/>
              <a:t>NPC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F543EFF-8545-4531-9CE7-74223BCC2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88" b="5329"/>
          <a:stretch/>
        </p:blipFill>
        <p:spPr>
          <a:xfrm>
            <a:off x="1552910" y="1088136"/>
            <a:ext cx="9320737" cy="48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63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FFDD51-BEA5-46DD-92FF-B92035AB4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304800"/>
            <a:ext cx="9905998" cy="1905000"/>
          </a:xfrm>
        </p:spPr>
        <p:txBody>
          <a:bodyPr/>
          <a:lstStyle/>
          <a:p>
            <a:pPr algn="ctr"/>
            <a:r>
              <a:rPr lang="ru-RU" dirty="0"/>
              <a:t>Диалоговое окно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8A6B9B-BF60-4786-9104-1324E0CF3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3FED02-31F3-4865-8726-36C96A924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4" b="3421"/>
          <a:stretch/>
        </p:blipFill>
        <p:spPr>
          <a:xfrm>
            <a:off x="1515784" y="1271016"/>
            <a:ext cx="9531627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36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584D3-3098-49CD-A9A8-9C34D0AEA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1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Добавление звуковых эффектов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0DCACFF-EA8F-4797-A9F5-44D62AC23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82" b="5107"/>
          <a:stretch/>
        </p:blipFill>
        <p:spPr>
          <a:xfrm>
            <a:off x="1479932" y="1369477"/>
            <a:ext cx="9232136" cy="483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01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77A98B-7A82-4044-8F57-9F58BBA4E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4400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E55F4A-8A9E-41EE-818B-864D7230B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62100"/>
            <a:ext cx="9905998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Разработка 2</a:t>
            </a:r>
            <a:r>
              <a:rPr lang="en-US" sz="2800" dirty="0"/>
              <a:t>D</a:t>
            </a:r>
            <a:r>
              <a:rPr lang="ru-RU" sz="2800" dirty="0"/>
              <a:t> игры, приобретение навыков работы с </a:t>
            </a:r>
            <a:r>
              <a:rPr lang="en-US" sz="2800" dirty="0"/>
              <a:t>Unity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82367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7FAEDC-242F-4859-BA36-FA72F0CD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490" y="1825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Анимация персонажа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3A4574-9A44-4DBC-9562-849E13341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AD50AE-176E-4DF7-AFCE-8FC974190B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0" b="5178"/>
          <a:stretch/>
        </p:blipFill>
        <p:spPr>
          <a:xfrm>
            <a:off x="1558212" y="1161288"/>
            <a:ext cx="9386595" cy="491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79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2E3D7-D574-4BE0-9454-A381FE43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214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Создание карт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3A3C8A7-DD1E-4DC2-8A91-036E7ED4C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906"/>
          <a:stretch/>
        </p:blipFill>
        <p:spPr>
          <a:xfrm>
            <a:off x="1492899" y="1092200"/>
            <a:ext cx="9601200" cy="51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50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F5C038-4AE8-4199-A168-61A9C9425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545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Добавление коллизии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1BF0D16-F242-4704-9FC0-DC667999D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574"/>
          <a:stretch/>
        </p:blipFill>
        <p:spPr>
          <a:xfrm>
            <a:off x="1371600" y="1101013"/>
            <a:ext cx="9585533" cy="519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72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790CDB-6E3B-47E1-B9F1-2E4772B90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Передвижение между сценами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648825B-2C00-4C36-BDA1-2E111DDEE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" b="34093"/>
          <a:stretch/>
        </p:blipFill>
        <p:spPr>
          <a:xfrm>
            <a:off x="1315002" y="1165599"/>
            <a:ext cx="9776670" cy="492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81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8FAF96-647E-4AA3-A52E-339A7C8EB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645" y="-344616"/>
            <a:ext cx="9905998" cy="1905000"/>
          </a:xfrm>
        </p:spPr>
        <p:txBody>
          <a:bodyPr/>
          <a:lstStyle/>
          <a:p>
            <a:pPr algn="ctr"/>
            <a:r>
              <a:rPr lang="ru-RU" dirty="0"/>
              <a:t>Создание врагов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3959EA3-0005-425F-AE7F-4D59CF547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144"/>
          <a:stretch/>
        </p:blipFill>
        <p:spPr>
          <a:xfrm>
            <a:off x="1463041" y="1054842"/>
            <a:ext cx="9398602" cy="496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9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EA2402-41B8-400B-9B62-1F64B87CE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721"/>
            <a:ext cx="10515600" cy="1325563"/>
          </a:xfrm>
        </p:spPr>
        <p:txBody>
          <a:bodyPr/>
          <a:lstStyle/>
          <a:p>
            <a:r>
              <a:rPr lang="ru-RU" dirty="0"/>
              <a:t>Создание менеджера здоровья для игрока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B94428A-F0B4-4FD2-863B-D61656DA4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95"/>
          <a:stretch/>
        </p:blipFill>
        <p:spPr>
          <a:xfrm>
            <a:off x="1619479" y="1237964"/>
            <a:ext cx="8780443" cy="468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5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3D8194-0197-4829-9FAF-92788136D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64" y="438277"/>
            <a:ext cx="10515600" cy="77787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Показ урона игроку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4A846BF-2EA7-4E0C-A68C-A9A691C8C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13" b="5633"/>
          <a:stretch/>
        </p:blipFill>
        <p:spPr>
          <a:xfrm>
            <a:off x="1563144" y="1152144"/>
            <a:ext cx="9233408" cy="479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01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TM03457485[[fn=Сетчатая]]</Template>
  <TotalTime>167</TotalTime>
  <Words>57</Words>
  <Application>Microsoft Office PowerPoint</Application>
  <PresentationFormat>Широкоэкранный</PresentationFormat>
  <Paragraphs>17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Сетка</vt:lpstr>
      <vt:lpstr>Разработка 2D игры</vt:lpstr>
      <vt:lpstr>Цель</vt:lpstr>
      <vt:lpstr>Анимация персонажа</vt:lpstr>
      <vt:lpstr>Создание карт</vt:lpstr>
      <vt:lpstr>Добавление коллизии</vt:lpstr>
      <vt:lpstr>Передвижение между сценами</vt:lpstr>
      <vt:lpstr>Создание врагов</vt:lpstr>
      <vt:lpstr>Создание менеджера здоровья для игрока</vt:lpstr>
      <vt:lpstr>Показ урона игроку </vt:lpstr>
      <vt:lpstr>Программирование NPC</vt:lpstr>
      <vt:lpstr>Диалоговое окно</vt:lpstr>
      <vt:lpstr>Добавление звуковых эффектов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2D игры</dc:title>
  <dc:creator>Rides Ver</dc:creator>
  <cp:lastModifiedBy>Rides Ver</cp:lastModifiedBy>
  <cp:revision>9</cp:revision>
  <dcterms:created xsi:type="dcterms:W3CDTF">2018-12-14T00:19:52Z</dcterms:created>
  <dcterms:modified xsi:type="dcterms:W3CDTF">2018-12-14T03:07:00Z</dcterms:modified>
</cp:coreProperties>
</file>